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98AA5-0A18-456B-A6C9-9E68358D7F17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50932-F3AC-40EF-84BE-984095CC0E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Little Rock 9 and the Integration of schools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How would you feel if you were one of the students who would have to change schools to integrate because of Brown v. Board?  Why?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“with all deliberate speed”</a:t>
            </a:r>
            <a:endParaRPr lang="en-US" dirty="0"/>
          </a:p>
        </p:txBody>
      </p:sp>
      <p:pic>
        <p:nvPicPr>
          <p:cNvPr id="16386" name="Picture 2" descr="Racehorse 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7256" y="914400"/>
            <a:ext cx="4924069" cy="5476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Little Rock 9</a:t>
            </a:r>
            <a:endParaRPr lang="en-US" dirty="0"/>
          </a:p>
        </p:txBody>
      </p:sp>
      <p:pic>
        <p:nvPicPr>
          <p:cNvPr id="1026" name="Picture 2" descr="img - little rock n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271" y="838201"/>
            <a:ext cx="6755129" cy="5977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Rock Integration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will be assigned one of 5 groups of people who were involved with the integration of Central High School.</a:t>
            </a:r>
          </a:p>
          <a:p>
            <a:r>
              <a:rPr lang="en-US" dirty="0" smtClean="0"/>
              <a:t>You will read about who you are and then pick a Resolution from the Menu of resolutions.</a:t>
            </a:r>
          </a:p>
          <a:p>
            <a:r>
              <a:rPr lang="en-US" dirty="0" smtClean="0"/>
              <a:t>In your group you will write 1-2 </a:t>
            </a:r>
            <a:r>
              <a:rPr lang="en-US" dirty="0" err="1" smtClean="0"/>
              <a:t>pargraphs</a:t>
            </a:r>
            <a:r>
              <a:rPr lang="en-US" dirty="0" smtClean="0"/>
              <a:t> on why you picked that resolution and why it is the best solution to the integration problem (according to you assigned group)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Jena 6 and the Little Rock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 the article on the Jena 6.  </a:t>
            </a:r>
          </a:p>
          <a:p>
            <a:r>
              <a:rPr lang="en-US" dirty="0" smtClean="0"/>
              <a:t>1.  What is the Jena 6?</a:t>
            </a:r>
          </a:p>
          <a:p>
            <a:r>
              <a:rPr lang="en-US" dirty="0" smtClean="0"/>
              <a:t>2.  What does it tell us about race relations today?</a:t>
            </a:r>
          </a:p>
          <a:p>
            <a:r>
              <a:rPr lang="en-US" dirty="0" smtClean="0"/>
              <a:t>3. Compare and Contrast what happened at the Little Rock 9 and the Jena 6 (and the reaction of the towns).  Focus on whether you think race relations have changed since 1957.  Why or Why not?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197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Little Rock 9 and the Integration of schools</vt:lpstr>
      <vt:lpstr>Warm-up </vt:lpstr>
      <vt:lpstr>“with all deliberate speed”</vt:lpstr>
      <vt:lpstr>Little Rock 9</vt:lpstr>
      <vt:lpstr>Little Rock Integration Simulation</vt:lpstr>
      <vt:lpstr>Slide 6</vt:lpstr>
      <vt:lpstr>Jena 6 and the Little Rock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Little Rock 9 and the Integration of schools</dc:title>
  <dc:creator>Sejal</dc:creator>
  <cp:lastModifiedBy>Sejal</cp:lastModifiedBy>
  <cp:revision>3</cp:revision>
  <dcterms:created xsi:type="dcterms:W3CDTF">2010-04-28T00:19:13Z</dcterms:created>
  <dcterms:modified xsi:type="dcterms:W3CDTF">2010-04-28T20:55:19Z</dcterms:modified>
</cp:coreProperties>
</file>